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6B39F-008E-4D03-A612-842A03C69AF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6732-F15E-40CA-817C-B1104C95A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6732-F15E-40CA-817C-B1104C95AC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4DBC-8EF2-4F11-8E92-DCEE4EEE058B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B931-2178-4FB2-B5AD-DB53722DB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2.wmf"/><Relationship Id="rId5" Type="http://schemas.openxmlformats.org/officeDocument/2006/relationships/image" Target="../media/image17.gif"/><Relationship Id="rId10" Type="http://schemas.openxmlformats.org/officeDocument/2006/relationships/image" Target="../media/image21.wmf"/><Relationship Id="rId4" Type="http://schemas.openxmlformats.org/officeDocument/2006/relationships/slide" Target="slide3.xml"/><Relationship Id="rId9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inh-nen-powerpoint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6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4228">
            <a:off x="391598" y="4658798"/>
            <a:ext cx="971550" cy="971550"/>
          </a:xfrm>
          <a:prstGeom prst="rect">
            <a:avLst/>
          </a:prstGeom>
          <a:noFill/>
        </p:spPr>
      </p:pic>
      <p:pic>
        <p:nvPicPr>
          <p:cNvPr id="7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2928">
            <a:off x="2715130" y="4848730"/>
            <a:ext cx="971550" cy="971550"/>
          </a:xfrm>
          <a:prstGeom prst="rect">
            <a:avLst/>
          </a:prstGeom>
          <a:noFill/>
        </p:spPr>
      </p:pic>
      <p:pic>
        <p:nvPicPr>
          <p:cNvPr id="8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638800"/>
            <a:ext cx="971550" cy="971550"/>
          </a:xfrm>
          <a:prstGeom prst="rect">
            <a:avLst/>
          </a:prstGeom>
          <a:noFill/>
        </p:spPr>
      </p:pic>
      <p:pic>
        <p:nvPicPr>
          <p:cNvPr id="9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886450"/>
            <a:ext cx="971550" cy="971550"/>
          </a:xfrm>
          <a:prstGeom prst="rect">
            <a:avLst/>
          </a:prstGeom>
          <a:noFill/>
        </p:spPr>
      </p:pic>
      <p:pic>
        <p:nvPicPr>
          <p:cNvPr id="10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886450"/>
            <a:ext cx="971550" cy="971550"/>
          </a:xfrm>
          <a:prstGeom prst="rect">
            <a:avLst/>
          </a:prstGeom>
          <a:noFill/>
        </p:spPr>
      </p:pic>
      <p:pic>
        <p:nvPicPr>
          <p:cNvPr id="11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886450"/>
            <a:ext cx="971550" cy="971550"/>
          </a:xfrm>
          <a:prstGeom prst="rect">
            <a:avLst/>
          </a:prstGeom>
          <a:noFill/>
        </p:spPr>
      </p:pic>
      <p:pic>
        <p:nvPicPr>
          <p:cNvPr id="12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953000"/>
            <a:ext cx="971550" cy="971550"/>
          </a:xfrm>
          <a:prstGeom prst="rect">
            <a:avLst/>
          </a:prstGeom>
          <a:noFill/>
        </p:spPr>
      </p:pic>
      <p:pic>
        <p:nvPicPr>
          <p:cNvPr id="13" name="Picture 40" descr="Flower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876800"/>
            <a:ext cx="971550" cy="971550"/>
          </a:xfrm>
          <a:prstGeom prst="rect">
            <a:avLst/>
          </a:prstGeom>
          <a:noFill/>
        </p:spPr>
      </p:pic>
      <p:pic>
        <p:nvPicPr>
          <p:cNvPr id="14" name="Picture 134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45405">
            <a:off x="-34864" y="47290"/>
            <a:ext cx="15176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143000" y="1981200"/>
            <a:ext cx="62629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en-US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2060"/>
                </a:solidFill>
              </a:rPr>
              <a:t>Làm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quen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chữ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cái</a:t>
            </a:r>
            <a:r>
              <a:rPr lang="en-US" sz="4800" dirty="0" smtClean="0">
                <a:solidFill>
                  <a:srgbClr val="002060"/>
                </a:solidFill>
              </a:rPr>
              <a:t>: </a:t>
            </a:r>
            <a:r>
              <a:rPr lang="en-US" sz="4800" dirty="0" smtClean="0">
                <a:solidFill>
                  <a:srgbClr val="FF0000"/>
                </a:solidFill>
              </a:rPr>
              <a:t>  n ,m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895600"/>
            <a:ext cx="51171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en-US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800" dirty="0" err="1" smtClean="0">
                <a:solidFill>
                  <a:srgbClr val="002060"/>
                </a:solidFill>
              </a:rPr>
              <a:t>Đối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tượng</a:t>
            </a:r>
            <a:r>
              <a:rPr lang="en-US" sz="4800" dirty="0" smtClean="0">
                <a:solidFill>
                  <a:srgbClr val="002060"/>
                </a:solidFill>
              </a:rPr>
              <a:t> : </a:t>
            </a:r>
            <a:r>
              <a:rPr lang="en-US" sz="4800" dirty="0" smtClean="0">
                <a:solidFill>
                  <a:srgbClr val="FF0000"/>
                </a:solidFill>
              </a:rPr>
              <a:t>5-6 </a:t>
            </a:r>
            <a:r>
              <a:rPr lang="en-US" sz="4800" dirty="0" err="1" smtClean="0">
                <a:solidFill>
                  <a:srgbClr val="FF0000"/>
                </a:solidFill>
              </a:rPr>
              <a:t>tuổi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3962400"/>
            <a:ext cx="64315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en-US" sz="4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400" dirty="0" err="1" smtClean="0">
                <a:solidFill>
                  <a:srgbClr val="002060"/>
                </a:solidFill>
              </a:rPr>
              <a:t>Người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soạn</a:t>
            </a:r>
            <a:r>
              <a:rPr lang="en-US" sz="4400" dirty="0" smtClean="0">
                <a:solidFill>
                  <a:srgbClr val="002060"/>
                </a:solidFill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</a:rPr>
              <a:t>Phạm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Hiền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8" name="Picture 17" descr="LOGO MNG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358775" y="0"/>
          <a:ext cx="8424863" cy="6858000"/>
        </p:xfrm>
        <a:graphic>
          <a:graphicData uri="http://schemas.openxmlformats.org/presentationml/2006/ole">
            <p:oleObj spid="_x0000_s4098" name="Bitmap Image" r:id="rId3" imgW="4761905" imgH="3877216" progId="PBrush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505200"/>
            <a:ext cx="685800" cy="2667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1905000" cy="283845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352800"/>
            <a:ext cx="1905000" cy="2838450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1800" y="-30480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.VnAvant" pitchFamily="34" charset="0"/>
                <a:cs typeface="Arial" charset="0"/>
              </a:rPr>
              <a:t>m</a:t>
            </a:r>
            <a:endParaRPr lang="vi-VN" sz="239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0555 L 0.12917 -0.0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0777E-7 L -0.09584 0.0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0777E-7 L -0.1875 -0.006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Bitmap Image" r:id="rId3" imgW="4761905" imgH="3877216" progId="PBrush">
              <p:embed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900" b="1" dirty="0">
                <a:solidFill>
                  <a:srgbClr val="CC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14478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900" b="1" dirty="0">
                <a:solidFill>
                  <a:srgbClr val="0000FF"/>
                </a:solidFill>
                <a:latin typeface=".VnAvant" pitchFamily="34" charset="0"/>
                <a:cs typeface="Arial" charset="0"/>
              </a:rPr>
              <a:t>m</a:t>
            </a:r>
            <a:endParaRPr lang="vi-VN" sz="23900" b="1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0" y="974725"/>
            <a:ext cx="2667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0000" i="1" dirty="0">
              <a:solidFill>
                <a:srgbClr val="009900"/>
              </a:solidFill>
              <a:latin typeface=".VnMonotype corsiva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DMIN64\Desktop\HINH NEN SLI  PP\Hinh nen dep tinh te chuyen nghie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n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5562600" y="533400"/>
            <a:ext cx="1752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m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5562600" y="2743200"/>
            <a:ext cx="30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l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905000" y="2590800"/>
            <a:ext cx="30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l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876800"/>
            <a:ext cx="990600" cy="1371600"/>
          </a:xfrm>
          <a:prstGeom prst="rect">
            <a:avLst/>
          </a:prstGeom>
          <a:solidFill>
            <a:srgbClr val="99CC00"/>
          </a:solidFill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876800"/>
            <a:ext cx="895350" cy="1419225"/>
          </a:xfrm>
          <a:prstGeom prst="rect">
            <a:avLst/>
          </a:prstGeom>
          <a:noFill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800600"/>
            <a:ext cx="895350" cy="1419225"/>
          </a:xfrm>
          <a:prstGeom prst="rect">
            <a:avLst/>
          </a:prstGeom>
          <a:noFill/>
        </p:spPr>
      </p:pic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16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Ai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nhanh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nhất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dogru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0169">
            <a:off x="2915413" y="5427557"/>
            <a:ext cx="4603635" cy="6736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16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Tìm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đúng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nhà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458200" cy="76200"/>
          </a:xfrm>
          <a:prstGeom prst="rect">
            <a:avLst/>
          </a:prstGeom>
          <a:noFill/>
        </p:spPr>
      </p:pic>
      <p:pic>
        <p:nvPicPr>
          <p:cNvPr id="5" name="Picture 2" descr="j007622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749925"/>
            <a:ext cx="1219200" cy="1108075"/>
          </a:xfrm>
          <a:prstGeom prst="rect">
            <a:avLst/>
          </a:prstGeom>
          <a:noFill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5638800"/>
            <a:ext cx="2209800" cy="1219200"/>
            <a:chOff x="0" y="3552"/>
            <a:chExt cx="1392" cy="768"/>
          </a:xfrm>
        </p:grpSpPr>
        <p:pic>
          <p:nvPicPr>
            <p:cNvPr id="7" name="Picture 4" descr="67169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</p:spPr>
        </p:pic>
        <p:pic>
          <p:nvPicPr>
            <p:cNvPr id="8" name="Picture 5" descr="67169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</p:spPr>
        </p:pic>
      </p:grpSp>
      <p:pic>
        <p:nvPicPr>
          <p:cNvPr id="9" name="Picture 9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629400"/>
            <a:ext cx="8458200" cy="76200"/>
          </a:xfrm>
          <a:prstGeom prst="rect">
            <a:avLst/>
          </a:prstGeom>
          <a:noFill/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2286000" y="3352800"/>
            <a:ext cx="426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Giê häc kÕt thóc råi!!!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28600" y="4572000"/>
            <a:ext cx="868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Tifani Heavy"/>
              </a:rPr>
              <a:t>C¶m ¬n c¸c thÇy gi¸o, </a:t>
            </a:r>
          </a:p>
          <a:p>
            <a:pPr algn="ctr"/>
            <a:r>
              <a:rPr lang="pt-BR" sz="3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Tifani Heavy"/>
              </a:rPr>
              <a:t>c« gi¸o ®· ®Õn dù giê, th¨m líp !</a:t>
            </a:r>
            <a:endParaRPr lang="en-US" sz="32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.VnTifani Heavy"/>
            </a:endParaRPr>
          </a:p>
        </p:txBody>
      </p:sp>
      <p:pic>
        <p:nvPicPr>
          <p:cNvPr id="12" name="Picture 12" descr="micke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1524000"/>
            <a:ext cx="190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 descr="Picture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533400"/>
            <a:ext cx="1390650" cy="1390650"/>
          </a:xfrm>
          <a:prstGeom prst="rect">
            <a:avLst/>
          </a:prstGeom>
          <a:noFill/>
        </p:spPr>
      </p:pic>
      <p:pic>
        <p:nvPicPr>
          <p:cNvPr id="14" name="Picture 14" descr="2007091001314791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0"/>
            <a:ext cx="1752600" cy="4648200"/>
          </a:xfrm>
          <a:prstGeom prst="rect">
            <a:avLst/>
          </a:prstGeom>
          <a:noFill/>
        </p:spPr>
      </p:pic>
      <p:pic>
        <p:nvPicPr>
          <p:cNvPr id="15" name="Picture 15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0" y="304800"/>
            <a:ext cx="1447800" cy="893763"/>
          </a:xfrm>
          <a:prstGeom prst="rect">
            <a:avLst/>
          </a:prstGeom>
          <a:noFill/>
        </p:spPr>
      </p:pic>
      <p:pic>
        <p:nvPicPr>
          <p:cNvPr id="16" name="Picture 16" descr="Firewrk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7810500" y="3086100"/>
            <a:ext cx="1447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C7C1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ải xuống (1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304800"/>
            <a:ext cx="8382000" cy="48768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066800" y="5486400"/>
            <a:ext cx="716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Quả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na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477000" y="5562600"/>
            <a:ext cx="91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1377211" y="5129286"/>
            <a:ext cx="952500" cy="1905000"/>
          </a:xfrm>
          <a:prstGeom prst="rect">
            <a:avLst/>
          </a:prstGeom>
          <a:noFill/>
        </p:spPr>
      </p:pic>
      <p:pic>
        <p:nvPicPr>
          <p:cNvPr id="6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4501412" y="5053088"/>
            <a:ext cx="952500" cy="1905000"/>
          </a:xfrm>
          <a:prstGeom prst="rect">
            <a:avLst/>
          </a:prstGeom>
          <a:noFill/>
        </p:spPr>
      </p:pic>
      <p:pic>
        <p:nvPicPr>
          <p:cNvPr id="7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615213" y="785886"/>
            <a:ext cx="952500" cy="1905000"/>
          </a:xfrm>
          <a:prstGeom prst="rect">
            <a:avLst/>
          </a:prstGeom>
          <a:noFill/>
        </p:spPr>
      </p:pic>
      <p:pic>
        <p:nvPicPr>
          <p:cNvPr id="8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3510811" y="633487"/>
            <a:ext cx="952500" cy="1905000"/>
          </a:xfrm>
          <a:prstGeom prst="rect">
            <a:avLst/>
          </a:prstGeom>
          <a:noFill/>
        </p:spPr>
      </p:pic>
      <p:pic>
        <p:nvPicPr>
          <p:cNvPr id="9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6558812" y="481088"/>
            <a:ext cx="952500" cy="190500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14400" y="25908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>
                <a:solidFill>
                  <a:srgbClr val="FFFF00"/>
                </a:solidFill>
              </a:rPr>
              <a:t>Q</a:t>
            </a:r>
          </a:p>
          <a:p>
            <a:pPr algn="ctr"/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25908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>
                <a:solidFill>
                  <a:srgbClr val="FFFF00"/>
                </a:solidFill>
              </a:rPr>
              <a:t>u</a:t>
            </a:r>
          </a:p>
          <a:p>
            <a:pPr algn="ctr"/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81400" y="25908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>
                <a:solidFill>
                  <a:srgbClr val="FFFF00"/>
                </a:solidFill>
              </a:rPr>
              <a:t>ả</a:t>
            </a:r>
          </a:p>
          <a:p>
            <a:pPr algn="ctr"/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934200" y="25908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>
                <a:solidFill>
                  <a:srgbClr val="FFFF00"/>
                </a:solidFill>
              </a:rPr>
              <a:t>a</a:t>
            </a:r>
          </a:p>
          <a:p>
            <a:pPr algn="ctr"/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562600" y="25908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 smtClean="0">
                <a:solidFill>
                  <a:srgbClr val="FFFF00"/>
                </a:solidFill>
              </a:rPr>
              <a:t>n</a:t>
            </a:r>
          </a:p>
          <a:p>
            <a:pPr algn="ctr"/>
            <a:endParaRPr lang="en-US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791200" y="45720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-0.025 -0.288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Rectangle 6"/>
          <p:cNvSpPr/>
          <p:nvPr/>
        </p:nvSpPr>
        <p:spPr>
          <a:xfrm>
            <a:off x="3352800" y="-533400"/>
            <a:ext cx="2967479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 smtClean="0">
                <a:solidFill>
                  <a:srgbClr val="FF0000"/>
                </a:solidFill>
              </a:rPr>
              <a:t>n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Bitmap Image" r:id="rId3" imgW="4761905" imgH="3877216" progId="PBrush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505200"/>
            <a:ext cx="685800" cy="2667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05200"/>
            <a:ext cx="1905000" cy="2838450"/>
          </a:xfrm>
          <a:prstGeom prst="rect">
            <a:avLst/>
          </a:prstGeom>
          <a:noFill/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1752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358775" y="0"/>
          <a:ext cx="8424863" cy="6858000"/>
        </p:xfrm>
        <a:graphic>
          <a:graphicData uri="http://schemas.openxmlformats.org/presentationml/2006/ole">
            <p:oleObj spid="_x0000_s2050" name="Bitmap Image" r:id="rId3" imgW="4761905" imgH="3877216" progId="PBrush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29200" y="838200"/>
            <a:ext cx="2819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3200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 dirty="0">
                <a:solidFill>
                  <a:srgbClr val="CC3300"/>
                </a:solidFill>
                <a:latin typeface=".VnAvant" pitchFamily="34" charset="0"/>
              </a:rPr>
              <a:t>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358775" y="0"/>
          <a:ext cx="8424863" cy="6858000"/>
        </p:xfrm>
        <a:graphic>
          <a:graphicData uri="http://schemas.openxmlformats.org/presentationml/2006/ole">
            <p:oleObj spid="_x0000_s3074" name="Bitmap Image" r:id="rId3" imgW="4761905" imgH="3877216" progId="PBrush">
              <p:embed/>
            </p:oleObj>
          </a:graphicData>
        </a:graphic>
      </p:graphicFrame>
      <p:pic>
        <p:nvPicPr>
          <p:cNvPr id="5" name="Picture 16" descr="qua mit -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838200"/>
            <a:ext cx="7010400" cy="3614738"/>
          </a:xfrm>
          <a:prstGeom prst="rect">
            <a:avLst/>
          </a:prstGeom>
          <a:noFill/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1295400" y="4876800"/>
            <a:ext cx="6781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Quả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mít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inh-nen-powerpoint-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1377211" y="5129286"/>
            <a:ext cx="952500" cy="1905000"/>
          </a:xfrm>
          <a:prstGeom prst="rect">
            <a:avLst/>
          </a:prstGeom>
          <a:noFill/>
        </p:spPr>
      </p:pic>
      <p:pic>
        <p:nvPicPr>
          <p:cNvPr id="6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4501412" y="5053088"/>
            <a:ext cx="952500" cy="1905000"/>
          </a:xfrm>
          <a:prstGeom prst="rect">
            <a:avLst/>
          </a:prstGeom>
          <a:noFill/>
        </p:spPr>
      </p:pic>
      <p:pic>
        <p:nvPicPr>
          <p:cNvPr id="7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615213" y="785886"/>
            <a:ext cx="952500" cy="1905000"/>
          </a:xfrm>
          <a:prstGeom prst="rect">
            <a:avLst/>
          </a:prstGeom>
          <a:noFill/>
        </p:spPr>
      </p:pic>
      <p:pic>
        <p:nvPicPr>
          <p:cNvPr id="8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3510811" y="633487"/>
            <a:ext cx="952500" cy="1905000"/>
          </a:xfrm>
          <a:prstGeom prst="rect">
            <a:avLst/>
          </a:prstGeom>
          <a:noFill/>
        </p:spPr>
      </p:pic>
      <p:pic>
        <p:nvPicPr>
          <p:cNvPr id="9" name="Picture 15" descr="Pencil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772">
            <a:off x="6558812" y="481088"/>
            <a:ext cx="952500" cy="1905000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2514600"/>
            <a:ext cx="1219200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>
                <a:solidFill>
                  <a:srgbClr val="002060"/>
                </a:solidFill>
              </a:rPr>
              <a:t>Q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2600" y="2514600"/>
            <a:ext cx="1219200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002060"/>
                </a:solidFill>
              </a:rPr>
              <a:t>u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124200" y="2514600"/>
            <a:ext cx="1219200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002060"/>
                </a:solidFill>
              </a:rPr>
              <a:t>ả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724400" y="2514600"/>
            <a:ext cx="1219200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172200" y="2514600"/>
            <a:ext cx="1219200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002060"/>
                </a:solidFill>
              </a:rPr>
              <a:t>í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543800" y="2514600"/>
            <a:ext cx="1219200" cy="205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029200" y="6858000"/>
            <a:ext cx="1219200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dirty="0">
                <a:solidFill>
                  <a:srgbClr val="FF0000"/>
                </a:solidFill>
              </a:rPr>
              <a:t>m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41351E-6 L -0.025 -0.6327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1800" y="144780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.VnAvant" pitchFamily="34" charset="0"/>
                <a:cs typeface="Arial" charset="0"/>
              </a:rPr>
              <a:t>m</a:t>
            </a:r>
            <a:endParaRPr lang="vi-VN" sz="239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80</Words>
  <Application>Microsoft Office PowerPoint</Application>
  <PresentationFormat>On-screen Show (4:3)</PresentationFormat>
  <Paragraphs>39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ADMIN64</dc:creator>
  <cp:lastModifiedBy>Welcome</cp:lastModifiedBy>
  <cp:revision>25</cp:revision>
  <dcterms:created xsi:type="dcterms:W3CDTF">2017-02-09T14:09:55Z</dcterms:created>
  <dcterms:modified xsi:type="dcterms:W3CDTF">2018-01-30T04:00:13Z</dcterms:modified>
</cp:coreProperties>
</file>